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7" r:id="rId14"/>
    <p:sldId id="336" r:id="rId15"/>
    <p:sldId id="332" r:id="rId16"/>
    <p:sldId id="335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48" name="Rechthoek 47"/>
          <p:cNvSpPr/>
          <p:nvPr/>
        </p:nvSpPr>
        <p:spPr>
          <a:xfrm>
            <a:off x="6366002" y="3519001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currently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UNIT (</a:t>
            </a:r>
            <a:r>
              <a:rPr lang="nl-BE" sz="1400" dirty="0" err="1"/>
              <a:t>with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ASSIGNED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6366003" y="4149008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successfully</a:t>
            </a:r>
            <a:r>
              <a:rPr lang="nl-BE" sz="1400" dirty="0"/>
              <a:t> </a:t>
            </a:r>
            <a:r>
              <a:rPr lang="nl-BE" sz="1400" dirty="0" err="1"/>
              <a:t>finished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occurs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underlying</a:t>
            </a:r>
            <a:r>
              <a:rPr lang="nl-BE" sz="1400" dirty="0"/>
              <a:t> PROCESS sets </a:t>
            </a:r>
            <a:r>
              <a:rPr lang="nl-BE" sz="1400" dirty="0" err="1"/>
              <a:t>its</a:t>
            </a:r>
            <a:r>
              <a:rPr lang="nl-BE" sz="1400" dirty="0"/>
              <a:t> </a:t>
            </a:r>
            <a:r>
              <a:rPr lang="nl-BE" sz="1400" dirty="0" err="1"/>
              <a:t>ending</a:t>
            </a:r>
            <a:r>
              <a:rPr lang="nl-BE" sz="1400" dirty="0"/>
              <a:t> state </a:t>
            </a:r>
            <a:r>
              <a:rPr lang="nl-BE" sz="1400" dirty="0" err="1"/>
              <a:t>to</a:t>
            </a:r>
            <a:r>
              <a:rPr lang="nl-BE" sz="1400" dirty="0"/>
              <a:t> “</a:t>
            </a:r>
            <a:r>
              <a:rPr lang="nl-BE" sz="1400" dirty="0" err="1"/>
              <a:t>Success</a:t>
            </a:r>
            <a:r>
              <a:rPr lang="nl-BE" sz="1400" dirty="0"/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366002" y="4779015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aborted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may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re-</a:t>
            </a:r>
            <a:r>
              <a:rPr lang="nl-BE" sz="1400" dirty="0" err="1"/>
              <a:t>planned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ABORTED</a:t>
            </a:r>
          </a:p>
        </p:txBody>
      </p:sp>
      <p:sp>
        <p:nvSpPr>
          <p:cNvPr id="59" name="Rechthoek 58"/>
          <p:cNvSpPr/>
          <p:nvPr/>
        </p:nvSpPr>
        <p:spPr>
          <a:xfrm>
            <a:off x="6366002" y="5409022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cancelled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, </a:t>
            </a:r>
            <a:r>
              <a:rPr lang="nl-BE" sz="1400" dirty="0" err="1"/>
              <a:t>due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external</a:t>
            </a:r>
            <a:r>
              <a:rPr lang="nl-BE" sz="1400" dirty="0"/>
              <a:t> </a:t>
            </a:r>
            <a:r>
              <a:rPr lang="nl-BE" sz="1400" dirty="0" err="1"/>
              <a:t>dependencies</a:t>
            </a:r>
            <a:r>
              <a:rPr lang="nl-BE" sz="1400" dirty="0"/>
              <a:t> in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CANCELLED</a:t>
            </a:r>
          </a:p>
        </p:txBody>
      </p:sp>
      <p:sp>
        <p:nvSpPr>
          <p:cNvPr id="61" name="Rechthoek 60"/>
          <p:cNvSpPr/>
          <p:nvPr/>
        </p:nvSpPr>
        <p:spPr>
          <a:xfrm>
            <a:off x="6366003" y="6039029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decides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It is up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designer </a:t>
            </a:r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M1 = </a:t>
            </a:r>
            <a:r>
              <a:rPr lang="nl-BE" dirty="0" err="1"/>
              <a:t>Nil</a:t>
            </a:r>
            <a:endParaRPr lang="nl-BE" dirty="0"/>
          </a:p>
          <a:p>
            <a:r>
              <a:rPr lang="nl-BE" dirty="0"/>
              <a:t>M2 = Mission</a:t>
            </a:r>
          </a:p>
          <a:p>
            <a:r>
              <a:rPr lang="nl-BE" dirty="0"/>
              <a:t>M3 = Mission -&gt; </a:t>
            </a:r>
            <a:r>
              <a:rPr lang="nl-BE" dirty="0" err="1"/>
              <a:t>Category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09922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9103</TotalTime>
  <Words>1057</Words>
  <Application>Microsoft Office PowerPoint</Application>
  <PresentationFormat>Breedbeeld</PresentationFormat>
  <Paragraphs>249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EXECUTION</vt:lpstr>
      <vt:lpstr>PowerPoint-presentatie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299</cp:revision>
  <dcterms:created xsi:type="dcterms:W3CDTF">2016-04-14T07:37:30Z</dcterms:created>
  <dcterms:modified xsi:type="dcterms:W3CDTF">2016-11-28T14:44:20Z</dcterms:modified>
</cp:coreProperties>
</file>

<file path=docProps/thumbnail.jpeg>
</file>